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arleton.edu/cob/" TargetMode="External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15F5C2-591D-48F5-B8A1-8FD350007DF2}"/>
              </a:ext>
            </a:extLst>
          </p:cNvPr>
          <p:cNvSpPr txBox="1">
            <a:spLocks/>
          </p:cNvSpPr>
          <p:nvPr/>
        </p:nvSpPr>
        <p:spPr>
          <a:xfrm>
            <a:off x="2030024" y="602165"/>
            <a:ext cx="2890025" cy="463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hlinkClick r:id="rId2"/>
              </a:rPr>
              <a:t>College of Business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E0F6A9-DF7E-4D10-A606-CB61A6765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8304"/>
            <a:ext cx="6950075" cy="620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68274A-107F-439B-BCF8-029A4E0C1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8607464"/>
            <a:ext cx="6950075" cy="620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934A7E-B5FA-41FB-B07E-74274093F6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397" y="40034"/>
            <a:ext cx="345219" cy="4840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236CA9-1552-440F-8B76-3C6BE05E33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2" y="8667050"/>
            <a:ext cx="401443" cy="5015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F0C2C3-87CC-43A2-889B-B070733290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8" y="8134195"/>
            <a:ext cx="994718" cy="99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2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heme" Target="../theme/them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E6CFE-4533-4B49-B06D-90A1C8C15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8304"/>
            <a:ext cx="6950075" cy="620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7AAF41-C0EB-4C77-9B04-9C2C801E4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5325"/>
            <a:ext cx="6950075" cy="620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F9D3F15-07BC-4A81-BCA2-5D88F3986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961" y="0"/>
            <a:ext cx="422505" cy="5924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5A8AAEB-AA08-4687-BC8D-B1F0BCDC0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4" y="8615325"/>
            <a:ext cx="594524" cy="6438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AC6025-3619-471D-9C42-0EE36A4082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025" y="7911790"/>
            <a:ext cx="1179576" cy="11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7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rleton.edu/cob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50E5-ACE3-428F-A48B-D579B68E85F1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272EF0-2E31-4919-B05C-3137945C7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3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A9D1-446B-4947-B344-835364313A19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AD3853-1A03-4743-8BC0-C506B5813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5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16C5-8099-4267-9DF1-9581936759DD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ECA0B1-622E-4129-9A18-BB0D3B5CE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8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772E-7007-4235-9BC5-70640267303F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EAE423-EA94-46A4-99EB-52FAE77F1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4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FBA-B109-47F6-9284-E25D7B16F7C0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8ACD31-5FA3-4941-8CC4-6B6320B4C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9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9FA5-8010-40CE-8F41-A988EC8CAAE7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02F45E-7908-40B0-8BD0-3FE9D146E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7B0B-F4EC-4D4F-8B48-36B15A16CD7F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16242CE-9ADD-4BD1-B368-52F97CBE156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82A3-58EA-41C7-A0B1-30E1BE45970F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75BFD1-8677-4FFF-AB01-B5522A0BE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5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1C21-5D5C-4716-A897-C74A88B2C37D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EFE0-8CC1-4F74-BF63-7897F1E5E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1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8CF3-633C-4824-9274-74287FC00D51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5F0EC0-A889-4F4E-933F-3EF0C6313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9B36-A0CF-4EF3-A1B2-8BD9483A50B8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531C56-F232-43E5-A173-B4A924765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2"/>
              </a:rPr>
              <a:t>College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tarleton.edu/cob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0460" y="6356350"/>
            <a:ext cx="1880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7056-F636-4194-811D-0438804CE016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hlinkClick r:id="rId13"/>
              </a:rPr>
              <a:t>College of Business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563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59D7-7189-4DE5-BB07-CC5E17E6A05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868C79-9871-494A-91AC-78A6FEA8F77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1" y="5676540"/>
            <a:ext cx="944616" cy="1180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4125C6-7699-4854-AF2D-B8123790B5C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657" y="98364"/>
            <a:ext cx="655498" cy="9191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912C4F-0B77-4189-9C51-9553458749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-3089258" y="3089257"/>
            <a:ext cx="6858000" cy="6794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F7795C0-B95F-4517-A6E4-997163D036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8429252" y="3089258"/>
            <a:ext cx="6858000" cy="6794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F0AF91-050F-4F2C-B2BC-561D85D3EB2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577" y="5676540"/>
            <a:ext cx="1179576" cy="11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8472-C8A5-43B2-9AC0-D8FC68455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E851E-D043-4AFE-B319-70A7BBF6E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1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00078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2023-03-28T02:33:25Z</dcterms:created>
  <dcterms:modified xsi:type="dcterms:W3CDTF">2023-03-28T02:36:04Z</dcterms:modified>
</cp:coreProperties>
</file>